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778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888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62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5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0054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6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05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29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45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445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938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73A67-4DC0-42D4-8E58-5131E6B423CE}" type="datetimeFigureOut">
              <a:rPr lang="ru-RU" smtClean="0"/>
              <a:t>24.12.2022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C5350-2F96-4D2D-8788-E914A7F134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30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+mn-lt"/>
              </a:rPr>
              <a:t>Разбор ситуаций с разных точек зрения</a:t>
            </a:r>
            <a:endParaRPr lang="ru-RU" b="1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Аннануров Даниил Петрович ИВТ 1.2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8166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Ситуация №3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Ф.М. Достоевский «Преступление и наказание». Родион Раскольников убил старуху-процентщицу.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0915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Иммануил Кант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4"/>
            <a:ext cx="7434788" cy="5032375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Раскольников не понимает, что он сделал и винит полностью себя. Родион не думал о последствиях и только когда понял что убил ее, то начал сильно сожалеть об этом.</a:t>
            </a:r>
            <a:endParaRPr lang="ru-RU" dirty="0"/>
          </a:p>
        </p:txBody>
      </p:sp>
      <p:pic>
        <p:nvPicPr>
          <p:cNvPr id="4" name="Google Shape;6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34788" y="949686"/>
            <a:ext cx="3919012" cy="4683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192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Аристотель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50324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Данная ситуация неоднозначна. С одном стороны старуха, которая наживалась на бедности и беспомощности других, а с другой стороны Родион, который решил проверить свою теорию. Раскольников совершил справедливость, но она оказалось крайне тяжелой для него.</a:t>
            </a:r>
            <a:endParaRPr lang="ru-RU" dirty="0"/>
          </a:p>
        </p:txBody>
      </p:sp>
      <p:pic>
        <p:nvPicPr>
          <p:cNvPr id="4" name="Google Shape;7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03242" y="1118462"/>
            <a:ext cx="4329094" cy="47611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8399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Бентам Иеремия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62762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Раскольников совершил хладнокровное убийство. У него не было ни одной причины совершать его, но он его сделал. Он совершил правильный поступок, когда сдался властям.</a:t>
            </a:r>
            <a:endParaRPr lang="ru-RU" dirty="0"/>
          </a:p>
        </p:txBody>
      </p:sp>
      <p:pic>
        <p:nvPicPr>
          <p:cNvPr id="4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7628" y="1397546"/>
            <a:ext cx="4012684" cy="4779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4752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Ситуация № 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 smtClean="0"/>
              <a:t>Фильм «Пила». В комнате просыпаются два человека, Адам и Лоуренс. После прослушанных кассет у них встает выбор. Адам обязан что-то предпринять, а Лоуренсу велено убить сокамерника, а не то вся его семья (жена </a:t>
            </a:r>
            <a:r>
              <a:rPr lang="ru-RU" dirty="0" err="1" smtClean="0"/>
              <a:t>Элисон</a:t>
            </a:r>
            <a:r>
              <a:rPr lang="ru-RU" dirty="0" smtClean="0"/>
              <a:t> и дочь </a:t>
            </a:r>
            <a:r>
              <a:rPr lang="ru-RU" dirty="0" err="1" smtClean="0"/>
              <a:t>Дайана</a:t>
            </a:r>
            <a:r>
              <a:rPr lang="ru-RU" dirty="0" smtClean="0"/>
              <a:t>) будет убита. Адам, на самом деле оказавшийся живым, потому что доктор стрелял специально в плечо, бросается на </a:t>
            </a:r>
            <a:r>
              <a:rPr lang="ru-RU" dirty="0" err="1" smtClean="0"/>
              <a:t>Зепа</a:t>
            </a:r>
            <a:r>
              <a:rPr lang="ru-RU" dirty="0" smtClean="0"/>
              <a:t>, сбивает его с ног и беспощадно забивает крышкой с унитазного бачка. Лоуренс, обещая Адаму привести помощь, уползает прочь из комнаты. Раненный Адам, всё ещё прикованный к трубе, обыскивает тело </a:t>
            </a:r>
            <a:r>
              <a:rPr lang="ru-RU" dirty="0" err="1" smtClean="0"/>
              <a:t>Зепа</a:t>
            </a:r>
            <a:r>
              <a:rPr lang="ru-RU" dirty="0" smtClean="0"/>
              <a:t>, надеясь найти ключ от кандалов. Вместо ключа же он достает их кармана </a:t>
            </a:r>
            <a:r>
              <a:rPr lang="ru-RU" dirty="0" err="1" smtClean="0"/>
              <a:t>кассетник</a:t>
            </a:r>
            <a:r>
              <a:rPr lang="ru-RU" dirty="0" smtClean="0"/>
              <a:t>, что сразу наталкивает его на мысль, возможно </a:t>
            </a:r>
            <a:r>
              <a:rPr lang="ru-RU" dirty="0" err="1" smtClean="0"/>
              <a:t>Зеп</a:t>
            </a:r>
            <a:r>
              <a:rPr lang="ru-RU" dirty="0" smtClean="0"/>
              <a:t> такой же участник одной большой игры, как и они с Лоуренсом. Это подтверждается после прослушивания записи. Оказывается, согласно условиям, он должен был взять в заложники семью Гордона и, в случае, если хирург не сыграет свою роль – убить их, чтобы выжить самому, получив противоядие от яда, находящегося у него в организме.</a:t>
            </a:r>
            <a:r>
              <a:rPr lang="ru-RU" dirty="0"/>
              <a:t> Адам просыпаясь зацепил цепочку слива. Здесь становится ясно, что известным Конструктором на самом деле является Джон – смертельно больной пациент хирурга Лоуренса Гордона. Адам неожиданно пытается пристрелить Джона из пистолета </a:t>
            </a:r>
            <a:r>
              <a:rPr lang="ru-RU" dirty="0" err="1"/>
              <a:t>Зепа</a:t>
            </a:r>
            <a:r>
              <a:rPr lang="ru-RU" dirty="0"/>
              <a:t>, но Джон снова пускает ток с пульта, отчего тот роняет оружие на пол. Джон двигается к двери, не подавая вида, что прекрасно слышит, как дико кричит корчащийся на полу Адам. Затем выключает свет со словами: «Игра окончена!», хлопает дверью, оставив фотографа в кромешной темноте навсегда.</a:t>
            </a:r>
          </a:p>
        </p:txBody>
      </p:sp>
    </p:spTree>
    <p:extLst>
      <p:ext uri="{BB962C8B-B14F-4D97-AF65-F5344CB8AC3E}">
        <p14:creationId xmlns:p14="http://schemas.microsoft.com/office/powerpoint/2010/main" val="4260976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Иммануил Кант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4"/>
            <a:ext cx="7434788" cy="5032375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Каждая правда заслуживает своего раскрытия, но не каждая правда заслуживает за нее смерть. Адам был фотографом, который специально снимал компрометирующие снимки по заказу детектива </a:t>
            </a:r>
            <a:r>
              <a:rPr lang="ru-RU" dirty="0" err="1" smtClean="0"/>
              <a:t>Тэппа</a:t>
            </a:r>
            <a:r>
              <a:rPr lang="ru-RU" dirty="0" smtClean="0"/>
              <a:t>. Каждая ложь заслуживает своей ответственности. Так что Конструктор показал, что за ложь надо платить.</a:t>
            </a:r>
            <a:endParaRPr lang="ru-RU" dirty="0"/>
          </a:p>
        </p:txBody>
      </p:sp>
      <p:pic>
        <p:nvPicPr>
          <p:cNvPr id="4" name="Google Shape;6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34788" y="949686"/>
            <a:ext cx="3919012" cy="4683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3228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Аристотель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50324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Каждый человек заслуживает того, чтобы к нему относились также как к себе. Конструктор не получил никакой отдачи от доктора Лоуренса. Он никак не хотел помочь ему, так еще изменял своей жене. Действия Конструктора нельзя оправдать, но также и нельзя осуждать. Он как человек хотел к себе нормального отношения </a:t>
            </a:r>
            <a:endParaRPr lang="ru-RU" dirty="0"/>
          </a:p>
        </p:txBody>
      </p:sp>
      <p:pic>
        <p:nvPicPr>
          <p:cNvPr id="4" name="Google Shape;7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03242" y="1118462"/>
            <a:ext cx="4329094" cy="47611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314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Бентам Иеремия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62762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Действия Конструктора никак нельзя оправдать. Он насильно запер людей без их воли с мизерными шансами выжить. У людей без огромной осторожности невозможно выжить. Конструктор издевался над людьми ради того чтобы расплатиться за свои страдания.</a:t>
            </a:r>
            <a:endParaRPr lang="ru-RU" dirty="0"/>
          </a:p>
        </p:txBody>
      </p:sp>
      <p:pic>
        <p:nvPicPr>
          <p:cNvPr id="4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7628" y="1397546"/>
            <a:ext cx="4012684" cy="4779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453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Ситуация №2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«Шерлок» НВО 2 сезон 3 эпизод. Шерлок Холмс решил имитировать свою смерть перед доктором Ватсоном и другими людьми, но всячески скрывался от доктора на протяжении долго времени без всякого намека на то, что он жив.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7441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Иммануил Кант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4"/>
            <a:ext cx="7434788" cy="5032375"/>
          </a:xfrm>
        </p:spPr>
        <p:txBody>
          <a:bodyPr/>
          <a:lstStyle/>
          <a:p>
            <a:pPr marL="0" indent="0">
              <a:buNone/>
            </a:pPr>
            <a:r>
              <a:rPr lang="ru" dirty="0" smtClean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Шерлок поступил несправедливо к своему лучшему единственному другу. Он никак с ним не связывался на протяжении несколькоких лет, что неправильно для лучших друзей, хотя он таковым Ватсона не считает. Ватсон сильно страдал из-за потери лучшего друга, а Шерлок просто наблюдал за этим и никак не реагировал.</a:t>
            </a:r>
            <a:endParaRPr lang="ru-RU" dirty="0"/>
          </a:p>
        </p:txBody>
      </p:sp>
      <p:pic>
        <p:nvPicPr>
          <p:cNvPr id="4" name="Google Shape;6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34788" y="949686"/>
            <a:ext cx="3919012" cy="4683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266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Аристотель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50324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Данная ситуация очень неоднозначна. </a:t>
            </a:r>
            <a:r>
              <a:rPr lang="ru-RU" dirty="0" err="1" smtClean="0"/>
              <a:t>Тк</a:t>
            </a:r>
            <a:r>
              <a:rPr lang="ru-RU" dirty="0" smtClean="0"/>
              <a:t> если бы Ватсон знал детали плана, то могло что то пойти не так, а </a:t>
            </a:r>
            <a:r>
              <a:rPr lang="ru-RU" dirty="0" err="1" smtClean="0"/>
              <a:t>тк</a:t>
            </a:r>
            <a:r>
              <a:rPr lang="ru-RU" dirty="0" smtClean="0"/>
              <a:t> Ватсон не знал этого то все прошло гладко. Но также надо учитывать чувства Ватсона, над которым просто поиздевались такой ситуацией.</a:t>
            </a:r>
            <a:endParaRPr lang="ru-RU" dirty="0"/>
          </a:p>
        </p:txBody>
      </p:sp>
      <p:pic>
        <p:nvPicPr>
          <p:cNvPr id="4" name="Google Shape;7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03242" y="1118462"/>
            <a:ext cx="4329094" cy="47611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3877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" dirty="0">
                <a:latin typeface="Merriweather"/>
                <a:ea typeface="Merriweather"/>
                <a:cs typeface="Merriweather"/>
                <a:sym typeface="Merriweather"/>
              </a:rPr>
              <a:t>Бентам Иеремия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825625"/>
            <a:ext cx="762762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Шерлок полностью не прав, </a:t>
            </a:r>
            <a:r>
              <a:rPr lang="ru-RU" dirty="0" err="1" smtClean="0"/>
              <a:t>тк</a:t>
            </a:r>
            <a:r>
              <a:rPr lang="ru-RU" dirty="0" smtClean="0"/>
              <a:t> он как лучший друг должен был сказать свой план. Чтобы Ватсон не страдал на протяжении нескольких лет. Данный поступок в какой раз на протяжении сериала показывает, что Шерлока волнует только он сам и никто другой.</a:t>
            </a:r>
            <a:endParaRPr lang="ru-RU" dirty="0"/>
          </a:p>
        </p:txBody>
      </p:sp>
      <p:pic>
        <p:nvPicPr>
          <p:cNvPr id="4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7628" y="1397546"/>
            <a:ext cx="4012684" cy="47794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31689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756</Words>
  <Application>Microsoft Office PowerPoint</Application>
  <PresentationFormat>Широкоэкранный</PresentationFormat>
  <Paragraphs>26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Merriweather</vt:lpstr>
      <vt:lpstr>Тема Office</vt:lpstr>
      <vt:lpstr>Разбор ситуаций с разных точек зрения</vt:lpstr>
      <vt:lpstr>Ситуация № 1</vt:lpstr>
      <vt:lpstr>Иммануил Кант</vt:lpstr>
      <vt:lpstr>Аристотель</vt:lpstr>
      <vt:lpstr>Бентам Иеремия</vt:lpstr>
      <vt:lpstr>Ситуация №2</vt:lpstr>
      <vt:lpstr>Иммануил Кант</vt:lpstr>
      <vt:lpstr>Аристотель</vt:lpstr>
      <vt:lpstr>Бентам Иеремия</vt:lpstr>
      <vt:lpstr>Ситуация №3</vt:lpstr>
      <vt:lpstr>Иммануил Кант</vt:lpstr>
      <vt:lpstr>Аристотель</vt:lpstr>
      <vt:lpstr>Бентам Иеремия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Разбор ситуаций с разных точек зрения</dc:title>
  <dc:creator>Даниил Аннануров</dc:creator>
  <cp:lastModifiedBy>Даниил Аннануров</cp:lastModifiedBy>
  <cp:revision>9</cp:revision>
  <dcterms:created xsi:type="dcterms:W3CDTF">2022-12-24T14:31:04Z</dcterms:created>
  <dcterms:modified xsi:type="dcterms:W3CDTF">2022-12-24T16:44:37Z</dcterms:modified>
</cp:coreProperties>
</file>

<file path=docProps/thumbnail.jpeg>
</file>